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4" r:id="rId9"/>
    <p:sldId id="265" r:id="rId10"/>
    <p:sldId id="286" r:id="rId11"/>
    <p:sldId id="266" r:id="rId12"/>
    <p:sldId id="267" r:id="rId13"/>
    <p:sldId id="268" r:id="rId14"/>
    <p:sldId id="269" r:id="rId15"/>
    <p:sldId id="271" r:id="rId16"/>
    <p:sldId id="272" r:id="rId17"/>
    <p:sldId id="281" r:id="rId18"/>
    <p:sldId id="282" r:id="rId19"/>
    <p:sldId id="283" r:id="rId20"/>
    <p:sldId id="273" r:id="rId21"/>
    <p:sldId id="28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DAFB"/>
    <a:srgbClr val="0000FF"/>
    <a:srgbClr val="FA369D"/>
    <a:srgbClr val="CF0F66"/>
    <a:srgbClr val="9966FF"/>
    <a:srgbClr val="F8389D"/>
    <a:srgbClr val="F2FEE6"/>
    <a:srgbClr val="F3FFE5"/>
    <a:srgbClr val="D4FE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437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02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12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89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20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19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1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457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69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9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2D64C-FAEC-4151-B158-13EA90383D0A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B21E4-7F60-451B-8672-CE44C7594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8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90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36950" y="6550223"/>
            <a:ext cx="511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ংকজ কান্তি গোপ, সহকারী শিক্ষক(সমাজ),পুটিজুরী এস.সি.উচ্চ বিদ্যালয়,বাহুবল,হবিগঞ্জ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09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03D4A8">
                <a:alpha val="5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97543" y="1458862"/>
            <a:ext cx="9661377" cy="388898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r>
              <a:rPr lang="bn-IN" sz="115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7" y="320957"/>
            <a:ext cx="11527900" cy="6218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82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118" y="780096"/>
            <a:ext cx="5311366" cy="584775"/>
          </a:xfrm>
          <a:prstGeom prst="rect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endParaRPr lang="en-US" sz="40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0" y="1723256"/>
            <a:ext cx="5361704" cy="2863253"/>
          </a:xfrm>
          <a:prstGeom prst="rect">
            <a:avLst/>
          </a:prstGeom>
          <a:ln w="12700" cap="sq">
            <a:solidFill>
              <a:srgbClr val="7030A0"/>
            </a:solidFill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6062" y="4976828"/>
            <a:ext cx="5369422" cy="584775"/>
          </a:xfrm>
          <a:prstGeom prst="rect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ভাঙনে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বিলীন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বসত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5822" y="780096"/>
            <a:ext cx="5361702" cy="584775"/>
          </a:xfrm>
          <a:prstGeom prst="rect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উজার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821" y="4976827"/>
            <a:ext cx="5361703" cy="584775"/>
          </a:xfrm>
          <a:prstGeom prst="rect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উজার</a:t>
            </a:r>
            <a:r>
              <a:rPr lang="en-US" sz="320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www.dainikazadi.org/admin/news_imageoctober2013/3941be23e55cac3109ce67f4bc6b275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08"/>
          <a:stretch/>
        </p:blipFill>
        <p:spPr bwMode="auto">
          <a:xfrm>
            <a:off x="6365820" y="1723256"/>
            <a:ext cx="5361704" cy="2892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2109" y="776596"/>
            <a:ext cx="536170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</a:t>
            </a:r>
            <a:endParaRPr lang="en-US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5822" y="780096"/>
            <a:ext cx="536170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উদ্দাম</a:t>
            </a:r>
            <a:endParaRPr lang="en-US" sz="36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9" y="1752286"/>
            <a:ext cx="5355384" cy="2863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71" y="1752286"/>
            <a:ext cx="5383829" cy="2863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559742" y="4976827"/>
            <a:ext cx="536170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বসতবাড়িটি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2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0071" y="5001514"/>
            <a:ext cx="536170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ধেয়ে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2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3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0155" y="407720"/>
            <a:ext cx="1029986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ভালোভাবে দেখ এবং কবিতার কোন চরণের সাথে মিল আছে বলো-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contrast="2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9" y="1320141"/>
            <a:ext cx="5343749" cy="388916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997527" y="5462648"/>
            <a:ext cx="1043247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সাকিনা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বিবি</a:t>
            </a: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ভাঙল,সিঁথির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সিঁদুর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হরিদাসীর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ATAUR\Desktop\ITIHAS\devdas-pic-2.jpg"/>
          <p:cNvPicPr>
            <a:picLocks noChangeAspect="1" noChangeArrowheads="1"/>
          </p:cNvPicPr>
          <p:nvPr/>
        </p:nvPicPr>
        <p:blipFill>
          <a:blip r:embed="rId3" cstate="print">
            <a:lum contrast="22000"/>
          </a:blip>
          <a:srcRect r="11218"/>
          <a:stretch>
            <a:fillRect/>
          </a:stretch>
        </p:blipFill>
        <p:spPr bwMode="auto">
          <a:xfrm>
            <a:off x="706581" y="1319390"/>
            <a:ext cx="5250894" cy="3889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354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84" y="968705"/>
            <a:ext cx="11208047" cy="611788"/>
          </a:xfrm>
          <a:prstGeom prst="rect">
            <a:avLst/>
          </a:prstGeom>
          <a:ln w="12700">
            <a:solidFill>
              <a:srgbClr val="35DAFB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3" t="15043"/>
          <a:stretch/>
        </p:blipFill>
        <p:spPr>
          <a:xfrm>
            <a:off x="4420956" y="2206171"/>
            <a:ext cx="3283505" cy="2827414"/>
          </a:xfrm>
          <a:prstGeom prst="round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4" y="2206171"/>
            <a:ext cx="3805102" cy="2771996"/>
          </a:xfrm>
          <a:prstGeom prst="round2DiagRect">
            <a:avLst>
              <a:gd name="adj1" fmla="val 0"/>
              <a:gd name="adj2" fmla="val 17682"/>
            </a:avLst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53960" y="5328058"/>
            <a:ext cx="8324603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উজার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রিকয়েললেস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endParaRPr lang="en-US" sz="36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ফোটালো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19" y="2206171"/>
            <a:ext cx="3914898" cy="2827414"/>
          </a:xfrm>
          <a:prstGeom prst="round2DiagRect">
            <a:avLst>
              <a:gd name="adj1" fmla="val 20480"/>
              <a:gd name="adj2" fmla="val 0"/>
            </a:avLst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697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916384" y="475014"/>
            <a:ext cx="2006930" cy="1021278"/>
          </a:xfrm>
          <a:prstGeom prst="flowChartPunchedTape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564" y="1952171"/>
            <a:ext cx="10737272" cy="255454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 কবি শামসুর রাহমান কত সালে ‘একুশে পদক’ পান?</a:t>
            </a:r>
          </a:p>
          <a:p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২। ‘তোমাকে পাওয়ার জন্যে, হে স্বাধীনতা’-কোন কাব্যগ্রন্থের অন্তর্গত?</a:t>
            </a:r>
          </a:p>
          <a:p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৩। কার সিঁথির সিঁদুর মুছে গেল?</a:t>
            </a:r>
          </a:p>
          <a:p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৪। বাস্তুভিটা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উদ্যম,শব্দগুলো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3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22618" y="310231"/>
            <a:ext cx="350322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u="sng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3600" b="1" u="sng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u="sng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600" b="1" u="sng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277" y="1397332"/>
            <a:ext cx="1052945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 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১৯৭৭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একুশে পদক পান 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হরিদাসীর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সিঁথির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সিঁদুর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বসত বাড়ি ।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43" y="780773"/>
            <a:ext cx="11345639" cy="67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" y="1901370"/>
            <a:ext cx="3777775" cy="253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76" y="1901370"/>
            <a:ext cx="3478045" cy="253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6" t="721" r="2456" b="851"/>
          <a:stretch/>
        </p:blipFill>
        <p:spPr>
          <a:xfrm>
            <a:off x="7991041" y="1901370"/>
            <a:ext cx="3777778" cy="253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9943" y="4563395"/>
            <a:ext cx="11335657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 বিধ্বস্ত পাড়ায় প্রভুর বাস্তুভিটার</a:t>
            </a:r>
          </a:p>
          <a:p>
            <a:pPr algn="ctr"/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ভগ্নস্তুপে দাঁড়িয়ে একটানা আর্তনাদ করল একটা কুকুর ।</a:t>
            </a:r>
          </a:p>
          <a:p>
            <a:pPr algn="ctr"/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তুমি আসবে বলে, হে স্বাধীনতা,</a:t>
            </a:r>
          </a:p>
          <a:p>
            <a:pPr algn="ctr"/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অবুঝ শিশু হামাগুড়ি দিল পিতা-মাতার লাশের উপর ।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5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256" y="351401"/>
            <a:ext cx="11351736" cy="676715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21" y="1028116"/>
            <a:ext cx="6075549" cy="4058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09842" y="5082639"/>
            <a:ext cx="7703128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থুত্থুরে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বুড়ো</a:t>
            </a:r>
            <a:endParaRPr lang="en-US" sz="28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উদাস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দাওয়ায়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আছেন-তাঁর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অপরাহ্ণের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দুর্ব</a:t>
            </a:r>
            <a:r>
              <a:rPr lang="bn-IN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ঝিলিক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নড়ছে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7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847" y="409433"/>
            <a:ext cx="11220256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 অধীর প্রতীক্ষা করছে তোমার জন্যে, হে স্বাধীনতা 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4" y="1299129"/>
            <a:ext cx="2755558" cy="2713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72" y="2449269"/>
            <a:ext cx="2647667" cy="2079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51" y="2978202"/>
            <a:ext cx="2814490" cy="2123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73"/>
          <a:stretch/>
        </p:blipFill>
        <p:spPr>
          <a:xfrm>
            <a:off x="8917625" y="3635014"/>
            <a:ext cx="2526126" cy="1995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6847" y="4054450"/>
            <a:ext cx="278542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কৃষক সগীর আলী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9788" y="4526912"/>
            <a:ext cx="262015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জেলে কেষ্ট দাস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9939" y="5107045"/>
            <a:ext cx="28950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মাঝি মতলব মিয়া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50909" y="5750692"/>
            <a:ext cx="25928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তেজি তরুণ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5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7050" y="434161"/>
            <a:ext cx="4094329" cy="769441"/>
          </a:xfrm>
          <a:prstGeom prst="rect">
            <a:avLst/>
          </a:prstGeom>
          <a:solidFill>
            <a:srgbClr val="35DAFB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17" t="8159" r="7861" b="7862"/>
          <a:stretch/>
        </p:blipFill>
        <p:spPr>
          <a:xfrm>
            <a:off x="3034997" y="1356221"/>
            <a:ext cx="6209733" cy="371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60074" y="5293600"/>
            <a:ext cx="848208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হরিদাসীর সিঁথির সিঁদুর মুছে গেল কেন?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‘মেশিনগান খই ফোটাল যত্রতত্র’-বলতে কবি কী বুঝিয়েছেন?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1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588" y="441059"/>
            <a:ext cx="1087581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 আরো কিছু ছবি দেখি এবং কবিতার কোন চরণের সাথে এর মিল আছে বলি- 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642" y="5410483"/>
            <a:ext cx="5366373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মোল্লাবাড়ির এক বিধবা দাঁড়িয়ে আছে </a:t>
            </a:r>
          </a:p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নড়বড়ে খুঁটি ধরে দগ্ধ ঘরের ।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322" y="5402805"/>
            <a:ext cx="5318083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হাড্ডিসার এক অনাথ কিশোরী শূন্য থালা হাতে</a:t>
            </a:r>
          </a:p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বসে আছে পথের ধারে ।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C:\Users\ATAUR\Desktop\ITIHAS\k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43" y="1288262"/>
            <a:ext cx="5375562" cy="3888498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99643" y="1288263"/>
            <a:ext cx="5263012" cy="3905584"/>
            <a:chOff x="519528" y="1260763"/>
            <a:chExt cx="5263012" cy="3933083"/>
          </a:xfrm>
        </p:grpSpPr>
        <p:pic>
          <p:nvPicPr>
            <p:cNvPr id="1029" name="Picture 5" descr="C:\Users\ATAUR\Desktop\ITIHAS\ghg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472" y="1272010"/>
              <a:ext cx="5256068" cy="3921836"/>
            </a:xfrm>
            <a:prstGeom prst="rect">
              <a:avLst/>
            </a:prstGeom>
            <a:noFill/>
          </p:spPr>
        </p:pic>
        <p:pic>
          <p:nvPicPr>
            <p:cNvPr id="1028" name="Picture 4" descr="C:\Users\ATAUR\Desktop\ITIHAS\gazi-burn-up-37394.jpg"/>
            <p:cNvPicPr>
              <a:picLocks noChangeAspect="1" noChangeArrowheads="1"/>
            </p:cNvPicPr>
            <p:nvPr/>
          </p:nvPicPr>
          <p:blipFill>
            <a:blip r:embed="rId4" cstate="print"/>
            <a:srcRect l="6482" r="69724" b="18003"/>
            <a:stretch>
              <a:fillRect/>
            </a:stretch>
          </p:blipFill>
          <p:spPr bwMode="auto">
            <a:xfrm>
              <a:off x="519528" y="1260763"/>
              <a:ext cx="1461672" cy="2784764"/>
            </a:xfrm>
            <a:prstGeom prst="rect">
              <a:avLst/>
            </a:prstGeom>
            <a:noFill/>
            <a:effectLst>
              <a:softEdge rad="63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1387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162567" y="368490"/>
            <a:ext cx="3807726" cy="88710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66430" y="1494428"/>
            <a:ext cx="0" cy="49063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54085" y="1985748"/>
            <a:ext cx="3415" cy="37599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67381" y="1978926"/>
            <a:ext cx="6824" cy="37667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6728" y="1494428"/>
            <a:ext cx="5199797" cy="49063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1801504" y="1555840"/>
            <a:ext cx="2361063" cy="64144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5910" y="3753127"/>
            <a:ext cx="4981433" cy="2739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কমল কান্ত রায় তালুকদার </a:t>
            </a:r>
            <a:endParaRPr lang="bn-IN" sz="28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সিনিয়র </a:t>
            </a:r>
            <a:r>
              <a:rPr lang="bn-IN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শিক্ষক(সমাজ)</a:t>
            </a:r>
          </a:p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এল,পি,</a:t>
            </a:r>
            <a:r>
              <a:rPr lang="bn-IN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 </a:t>
            </a:r>
            <a:r>
              <a:rPr lang="bn-IN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৪৫২৯২৪৯ </a:t>
            </a:r>
            <a:endParaRPr lang="bn-IN" sz="24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komalkanta</a:t>
            </a:r>
            <a:r>
              <a:rPr lang="en-US" sz="2400" b="1" dirty="0" smtClean="0">
                <a:ln/>
                <a:cs typeface="NikoshBAN" panose="02000000000000000000" pitchFamily="2" charset="0"/>
              </a:rPr>
              <a:t>@gmail.com</a:t>
            </a:r>
            <a:endParaRPr lang="bn-IN" sz="24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96336" y="1494428"/>
            <a:ext cx="5240739" cy="49063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/>
          <p:cNvSpPr/>
          <p:nvPr/>
        </p:nvSpPr>
        <p:spPr>
          <a:xfrm>
            <a:off x="8147713" y="1589967"/>
            <a:ext cx="1937983" cy="60732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4953" y="2214475"/>
            <a:ext cx="1458715" cy="161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09558" y="4049486"/>
            <a:ext cx="4809507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প্রথম পত্র</a:t>
            </a:r>
          </a:p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সংখ্যাঃ ৯০ জন</a:t>
            </a:r>
          </a:p>
          <a:p>
            <a:pPr algn="ctr"/>
            <a:r>
              <a:rPr lang="bn-IN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কমল 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1720" y="2211832"/>
            <a:ext cx="1249680" cy="1582928"/>
          </a:xfrm>
          <a:prstGeom prst="rect">
            <a:avLst/>
          </a:prstGeom>
          <a:ln>
            <a:solidFill>
              <a:srgbClr val="F8389D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78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4258100" y="368492"/>
            <a:ext cx="3575713" cy="94169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33" y="1274233"/>
            <a:ext cx="3131081" cy="1929538"/>
          </a:xfrm>
          <a:prstGeom prst="snip2DiagRect">
            <a:avLst>
              <a:gd name="adj1" fmla="val 26033"/>
              <a:gd name="adj2" fmla="val 24823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5513" y="5338005"/>
            <a:ext cx="10931857" cy="107721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‘তোমাকে পাওয়ার জন্যে, হে স্বাধীনতা’ কবিতায় পাকিস্থানি হানাদার বাহিনীর যে বর্বরতা ফুটে উঠেছে; তা ব্যাখ্যা কর ।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TAUR\Desktop\JONOSON\maa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223" y="2797581"/>
            <a:ext cx="3705021" cy="2456590"/>
          </a:xfrm>
          <a:prstGeom prst="snip2DiagRect">
            <a:avLst>
              <a:gd name="adj1" fmla="val 19771"/>
              <a:gd name="adj2" fmla="val 21394"/>
            </a:avLst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Picture 2" descr="C:\Users\Shawon\Desktop\New folder\wa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045" y="2830286"/>
            <a:ext cx="3585585" cy="2420270"/>
          </a:xfrm>
          <a:prstGeom prst="snip2DiagRect">
            <a:avLst>
              <a:gd name="adj1" fmla="val 18413"/>
              <a:gd name="adj2" fmla="val 14268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41314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5407" y="382011"/>
            <a:ext cx="4688230" cy="798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173" y="2607702"/>
            <a:ext cx="11016343" cy="347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 ‘অবুঝ শিশু’ কোথায় হামাগুড়ি দিল?</a:t>
            </a:r>
          </a:p>
          <a:p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২। সাকিনা বিবির কপাল ভাঙল কেন?</a:t>
            </a:r>
          </a:p>
          <a:p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৩। ‘প্রতীক্ষা’ শব্দের অর্থ কী?</a:t>
            </a:r>
          </a:p>
          <a:p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৪। দাওয়ায় কে বসেছিল?</a:t>
            </a:r>
          </a:p>
          <a:p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৫। ‘ছাই হলো গ্রামের পর গ্রাম’ বলতে কী বোঝানো হয়েছে?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46" y="1349834"/>
            <a:ext cx="60960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প্রশ্নগুলোর উত্তর খাতায় লিখঃ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7" y="637326"/>
            <a:ext cx="2859430" cy="54441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232025" y="434130"/>
            <a:ext cx="435363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1829" y="4054916"/>
            <a:ext cx="8374742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ধর্ম-বর্ণ-গোত্র নির্বিশেষে সব শ্রেণি-পেশার মানুষের 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আত্নদানের</a:t>
            </a:r>
            <a:r>
              <a:rPr lang="bn-IN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বিনিময়ে এসেছে আমাদের স্বাধীনতা- ‘তোমাকে পাওয়ার জন্যে, হে স্বাধীনতা’ কবিতার আলোকে মন্তব্যটি বিশ্লেষণ কর ।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বাড়ী 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5907" y="1276350"/>
            <a:ext cx="2486025" cy="1866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81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6130" y="2399782"/>
            <a:ext cx="9378246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0" y="319315"/>
            <a:ext cx="11468293" cy="6241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29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15"/>
          <a:stretch>
            <a:fillRect/>
          </a:stretch>
        </p:blipFill>
        <p:spPr>
          <a:xfrm>
            <a:off x="1581427" y="554184"/>
            <a:ext cx="4431453" cy="2631542"/>
          </a:xfrm>
          <a:prstGeom prst="round2DiagRect">
            <a:avLst>
              <a:gd name="adj1" fmla="val 0"/>
              <a:gd name="adj2" fmla="val 22019"/>
            </a:avLst>
          </a:prstGeom>
          <a:solidFill>
            <a:srgbClr val="FFFFFF">
              <a:shade val="85000"/>
            </a:srgbClr>
          </a:solidFill>
          <a:ln w="127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15" y="3338937"/>
            <a:ext cx="4427531" cy="2507673"/>
          </a:xfrm>
          <a:prstGeom prst="round2DiagRect">
            <a:avLst>
              <a:gd name="adj1" fmla="val 25967"/>
              <a:gd name="adj2" fmla="val 0"/>
            </a:avLst>
          </a:prstGeom>
          <a:solidFill>
            <a:srgbClr val="FFFFFF">
              <a:shade val="85000"/>
            </a:srgbClr>
          </a:solidFill>
          <a:ln w="127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3290491" y="5889731"/>
            <a:ext cx="5723908" cy="64633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কী বুঝতে পাচ্ছ?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481" y="5828176"/>
            <a:ext cx="495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একাত্তরের স্বাধীনতা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সংগ্রাম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2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796" y="471047"/>
            <a:ext cx="4202125" cy="2729353"/>
          </a:xfrm>
          <a:prstGeom prst="round2DiagRect">
            <a:avLst>
              <a:gd name="adj1" fmla="val 22251"/>
              <a:gd name="adj2" fmla="val 0"/>
            </a:avLst>
          </a:prstGeom>
          <a:ln w="19050">
            <a:solidFill>
              <a:srgbClr val="7030A0"/>
            </a:solidFill>
          </a:ln>
        </p:spPr>
      </p:pic>
      <p:pic>
        <p:nvPicPr>
          <p:cNvPr id="16" name="Picture 15" descr="muktibahani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4655" y="3304309"/>
            <a:ext cx="4087090" cy="2653146"/>
          </a:xfrm>
          <a:prstGeom prst="round2DiagRect">
            <a:avLst>
              <a:gd name="adj1" fmla="val 0"/>
              <a:gd name="adj2" fmla="val 27115"/>
            </a:avLst>
          </a:prstGeom>
          <a:ln>
            <a:solidFill>
              <a:srgbClr val="7030A0"/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38680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30" y="1556199"/>
            <a:ext cx="3461754" cy="2932674"/>
          </a:xfrm>
          <a:prstGeom prst="roundRect">
            <a:avLst/>
          </a:prstGeom>
          <a:ln>
            <a:solidFill>
              <a:srgbClr val="7030A0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33" y="1486925"/>
            <a:ext cx="3566092" cy="2891120"/>
          </a:xfrm>
          <a:prstGeom prst="round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11200" y="465497"/>
            <a:ext cx="107841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200" y="4958090"/>
            <a:ext cx="1084216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 অধীর আগ্রহে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ATAUR\Desktop\ITIHAS\4db9726ed540a4611ab199440451b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78" y="1567729"/>
            <a:ext cx="3928050" cy="283801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37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8" t="1032" r="677" b="1480"/>
          <a:stretch/>
        </p:blipFill>
        <p:spPr>
          <a:xfrm>
            <a:off x="318052" y="344558"/>
            <a:ext cx="11555896" cy="6202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899" y="383097"/>
            <a:ext cx="471296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400" b="1" u="sng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4400" b="1" u="sng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u="sng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u="sng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34" y="1160257"/>
            <a:ext cx="10764982" cy="2400353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171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6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6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66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66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3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465" y="446958"/>
            <a:ext cx="5458691" cy="1650742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564" y="2489836"/>
            <a:ext cx="805598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রাহমানের পরিচয় বলতে পারবে ।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564" y="3165954"/>
            <a:ext cx="87163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শব্দের অর্থ বলে বাক্য রচনা করতে পারবে ।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018" y="5236458"/>
            <a:ext cx="100523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পাকিস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্তা</a:t>
            </a: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 হানাদার বাহিনীর বর্বরতা ব্যাখ্যা করতে পারবে ।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498763" y="2272145"/>
            <a:ext cx="11152909" cy="3990110"/>
          </a:xfrm>
          <a:prstGeom prst="frame">
            <a:avLst>
              <a:gd name="adj1" fmla="val 1417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6564" y="3988706"/>
            <a:ext cx="1005239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কবিতাংশটি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আদর্শরূপে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5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ft Arrow 19"/>
          <p:cNvSpPr/>
          <p:nvPr/>
        </p:nvSpPr>
        <p:spPr>
          <a:xfrm>
            <a:off x="5721927" y="1607156"/>
            <a:ext cx="6012272" cy="3449782"/>
          </a:xfrm>
          <a:prstGeom prst="leftArrow">
            <a:avLst>
              <a:gd name="adj1" fmla="val 100000"/>
              <a:gd name="adj2" fmla="val 1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সাহিত্যসৃষ্টিঃ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করোটিতে,বিধ্বস্ত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নীলিমা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নিরালোকে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দিব্যরথ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দ্যাখে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5805055" y="1551697"/>
            <a:ext cx="5929145" cy="4199123"/>
          </a:xfrm>
          <a:prstGeom prst="borderCallout2">
            <a:avLst>
              <a:gd name="adj1" fmla="val 44580"/>
              <a:gd name="adj2" fmla="val -431"/>
              <a:gd name="adj3" fmla="val 27510"/>
              <a:gd name="adj4" fmla="val -6386"/>
              <a:gd name="adj5" fmla="val 24308"/>
              <a:gd name="adj6" fmla="val 1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সম্মাননাঃ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আদমজী পুরস্কার(১৯৬৩),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(১৯৬৯)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(১৯৭৭), স্বাধীনতা পুরস্কারসহ(১৯৯১)</a:t>
            </a:r>
            <a:r>
              <a:rPr lang="bn-IN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সম্মাননায়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5902173" y="1787202"/>
            <a:ext cx="5556275" cy="3534114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১৭আগস্ট, ২০০৬সালে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405" y="1144371"/>
            <a:ext cx="100148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613" y="1845284"/>
            <a:ext cx="14857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পিতা-মাতা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103" y="2532108"/>
            <a:ext cx="18499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শিক্ষাজীবন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650" y="3263787"/>
            <a:ext cx="234209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743" y="4009321"/>
            <a:ext cx="27289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উল্লেখযোগ্য লেখা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113" y="4783883"/>
            <a:ext cx="303348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পুরস্কার ও সম্মাননা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026" y="5528099"/>
            <a:ext cx="340824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জীবনাবসান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54" y="6026879"/>
            <a:ext cx="685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লেখাগুলোতে ক্লিক করুন অন অফ বাটনের মত কাজ করবে 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79"/>
          <a:stretch/>
        </p:blipFill>
        <p:spPr>
          <a:xfrm>
            <a:off x="3483731" y="404189"/>
            <a:ext cx="2141215" cy="2426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Cloud Callout 14"/>
          <p:cNvSpPr/>
          <p:nvPr/>
        </p:nvSpPr>
        <p:spPr>
          <a:xfrm>
            <a:off x="4350327" y="2272153"/>
            <a:ext cx="7370628" cy="3718823"/>
          </a:xfrm>
          <a:prstGeom prst="cloudCallout">
            <a:avLst>
              <a:gd name="adj1" fmla="val -41380"/>
              <a:gd name="adj2" fmla="val -48264"/>
            </a:avLst>
          </a:prstGeom>
          <a:solidFill>
            <a:srgbClr val="F2FEE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জন্মঃশামসুর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১৯২৯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২৪অক্টোবর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পাড়াতলী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184001" y="2387869"/>
            <a:ext cx="7689334" cy="2017935"/>
          </a:xfrm>
          <a:prstGeom prst="cloud">
            <a:avLst/>
          </a:prstGeom>
          <a:solidFill>
            <a:srgbClr val="D4FEF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পিতাঃ মোখলেছুর রহমান চৌধুরী</a:t>
            </a:r>
            <a:r>
              <a:rPr lang="bn-BD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মাতাঃ আমেনা খাতুন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167745" y="540335"/>
            <a:ext cx="6447781" cy="550025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শিক্ষাজীবনঃতিনি ১৯৪৫সালে ঢাকার পোগোজ স্কুল থেকে ম্যাট্রিক,১৯৪৭সালে ঢাকা কলেজ থেকে ইন্টারমিডিয়েড এবং ঢাকা বিশ্ববিদ্যালয় থেকে স্নাতক ডিগ্রি লাভ করেন ।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239491" y="2840182"/>
            <a:ext cx="7495400" cy="3073599"/>
          </a:xfrm>
          <a:prstGeom prst="cloud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একনিষ্টভাবে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সাধনায়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unched Tape 18"/>
          <p:cNvSpPr/>
          <p:nvPr/>
        </p:nvSpPr>
        <p:spPr>
          <a:xfrm>
            <a:off x="5473751" y="399490"/>
            <a:ext cx="1921565" cy="516836"/>
          </a:xfrm>
          <a:prstGeom prst="flowChartPunchedTap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9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5" grpId="0" animBg="1" autoUpdateAnimBg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005" b="24251"/>
          <a:stretch/>
        </p:blipFill>
        <p:spPr>
          <a:xfrm>
            <a:off x="3343745" y="1370995"/>
            <a:ext cx="5827964" cy="4016691"/>
          </a:xfrm>
          <a:prstGeom prst="roundRect">
            <a:avLst>
              <a:gd name="adj" fmla="val 25608"/>
            </a:avLst>
          </a:prstGeom>
          <a:ln w="1905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5582" y="407555"/>
            <a:ext cx="2226365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u="sng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400" b="1" u="sng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803" y="5579802"/>
            <a:ext cx="3791326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4400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5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3935896" y="41578"/>
            <a:ext cx="4439478" cy="538993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61" y="947666"/>
            <a:ext cx="2428159" cy="707886"/>
          </a:xfrm>
          <a:prstGeom prst="rect">
            <a:avLst/>
          </a:prstGeom>
          <a:solidFill>
            <a:srgbClr val="35DAFB"/>
          </a:solidFill>
          <a:ln w="127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98" y="905044"/>
            <a:ext cx="2026321" cy="822159"/>
          </a:xfrm>
          <a:prstGeom prst="rect">
            <a:avLst/>
          </a:prstGeom>
          <a:ln w="127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99" y="1962085"/>
            <a:ext cx="2026321" cy="870015"/>
          </a:xfrm>
          <a:prstGeom prst="rect">
            <a:avLst/>
          </a:prstGeom>
          <a:ln w="127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7" y="3046052"/>
            <a:ext cx="2026322" cy="1033948"/>
          </a:xfrm>
          <a:prstGeom prst="rect">
            <a:avLst/>
          </a:prstGeom>
          <a:ln w="127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98" y="4283131"/>
            <a:ext cx="2026322" cy="908304"/>
          </a:xfrm>
          <a:prstGeom prst="rect">
            <a:avLst/>
          </a:prstGeom>
          <a:ln w="127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15" y="5361530"/>
            <a:ext cx="1948373" cy="952183"/>
          </a:xfrm>
          <a:prstGeom prst="rect">
            <a:avLst/>
          </a:prstGeom>
          <a:ln w="127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865228" y="892158"/>
            <a:ext cx="302029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FA369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ধসা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61" y="2020141"/>
            <a:ext cx="2421023" cy="707886"/>
          </a:xfrm>
          <a:prstGeom prst="rect">
            <a:avLst/>
          </a:prstGeom>
          <a:solidFill>
            <a:srgbClr val="92D050"/>
          </a:solidFill>
          <a:ln w="127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উজার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0646" y="2021954"/>
            <a:ext cx="296487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0000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6625" y="3176678"/>
            <a:ext cx="242815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7876" y="3143532"/>
            <a:ext cx="2957643" cy="707886"/>
          </a:xfrm>
          <a:prstGeom prst="rect">
            <a:avLst/>
          </a:prstGeom>
          <a:solidFill>
            <a:srgbClr val="9966FF"/>
          </a:solidFill>
          <a:ln w="12700">
            <a:solidFill>
              <a:srgbClr val="CF0F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বসতবাড়ি </a:t>
            </a:r>
            <a:r>
              <a:rPr lang="bn-IN" sz="28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6625" y="4283131"/>
            <a:ext cx="2421023" cy="707886"/>
          </a:xfrm>
          <a:prstGeom prst="rect">
            <a:avLst/>
          </a:prstGeom>
          <a:solidFill>
            <a:srgbClr val="FFC000"/>
          </a:solidFill>
          <a:ln w="12700">
            <a:solidFill>
              <a:srgbClr val="FA369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উদ্দাম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876" y="4283131"/>
            <a:ext cx="295764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6624" y="5349894"/>
            <a:ext cx="242102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7876" y="5367286"/>
            <a:ext cx="295764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8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1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655</Words>
  <Application>Microsoft Office PowerPoint</Application>
  <PresentationFormat>Custom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Komal Kanta</cp:lastModifiedBy>
  <cp:revision>165</cp:revision>
  <dcterms:created xsi:type="dcterms:W3CDTF">2015-12-12T16:33:37Z</dcterms:created>
  <dcterms:modified xsi:type="dcterms:W3CDTF">2016-01-12T15:21:47Z</dcterms:modified>
</cp:coreProperties>
</file>